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>
        <p:scale>
          <a:sx n="146" d="100"/>
          <a:sy n="146" d="100"/>
        </p:scale>
        <p:origin x="295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70536-78F4-B57F-5C7F-52AC69864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ECF59EB-5647-DA63-C798-F5FB95A32F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6AB41C-19E2-94AA-0609-FAA0D6CE0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3CC69F-A041-F171-22E5-859393FD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22241B-2860-7D4F-81EE-104B92E5D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045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BE28AC-7E98-6A74-1DB3-FFFA34845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F473FE4-4AB2-8D73-6FAD-47805D583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60491F-9584-ACAF-7162-F14018A5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0470B41-C78A-FFD5-DFF5-96B17E908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EB60A1-D167-56F0-6A98-D6A17784A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346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830C8E9-379D-ADFC-3A42-19B1E29B8C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F00329C-50BB-856C-9F55-F499EE6D59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DAAF57-AAB6-D9EA-4BEA-252EBDD89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9B3652-5971-B5DD-B121-44241A574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3CD160-6324-26B2-4249-7A7D26A72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3009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361CF-C67D-7336-464A-D7D893A1D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F77814-26C0-2F9A-D21D-19989B5DF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0B54CA-7607-F522-A924-4A6940B7E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E285B4-0448-C0CE-1362-DCC9CF361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844CD2-853D-2EA5-A4E6-544AD9CC1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7722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8A48D7-4DB1-69FF-0022-BAD746C5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A8F824-B542-A2FA-3F95-08FFC6B92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918C41-6C23-377A-F969-57BD62D1C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24C301-9889-335E-1DB3-A09FF0F98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1F7523-B3AE-57E6-52EC-D5422FC07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7361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EA22E4-2A57-2EAC-3D99-2FA6EFAB6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6ABE79-AD79-AF3A-0365-12452B984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5C3E41-107C-415A-5B12-8860DF1931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1992ABE-8594-8E6B-6019-986B08F39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36D356F-C44E-42FB-18C1-DA4571DA8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049DFC9-CE74-6F38-5373-F9EF3C2E6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7764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4F165-FD61-C89A-77E5-BFA35662E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1D9E1EC-E6C4-4266-28A3-99473A63B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384E37-8055-2026-D225-3D2131A71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BCD205-5D7F-27C9-53AF-FA4EB1E188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70BC11E-5FF4-502B-061D-01B6264A1B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1AF7AD9-F80B-FE72-375E-C7E7E9674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A649645-3B44-5A84-9674-8B8C7E81F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EEC4B05-F89B-4F17-15AD-9986088DF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621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B73080-1BAF-2DDC-CCFC-40B28B1F6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D3F6153-A086-D226-8AE4-9F90483C3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ACB94D4-D2C5-AE32-3651-D9E424759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0EEA3A6-0519-CF9F-B9A6-A9B872F5C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8284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AA97FCD-A67E-40EA-DF3B-50524A36D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DCC17F-82C2-3193-4947-38A4932CD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23412E-7D67-70D1-8FAF-1F76D333D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1749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E6FCA-AA9C-FCE5-DDF2-1F42D9624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7CBEF2-79F3-D48E-CE24-2E986137C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A828CA1-6395-957B-7AEB-9DDDB80F3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E35525-C89D-9250-F349-FBE301E04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60B524-F86B-BF20-9858-2CCEE0598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C09081-2ACF-1EB1-9489-2CE3D2DD7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3277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87E591-274D-678E-50E2-9CECF8DA7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56C9157-C09E-B71E-E284-D27B1877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03ED241-561C-240E-6AB3-F9037D194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054F1E3-A4ED-3F12-BFA1-92256BC64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99B2AC-AA68-8448-C10B-3C324EFE3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D5F06D-6C15-FCF7-5D31-1FD479CAB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5716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561649-E69E-8681-F7D5-C43E8E61E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292D53D-CEA8-EEC0-7B2C-4A034FE36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90187A-49BD-C25B-9B1F-96A32C2E66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A8543-4444-47F7-9974-6D6835F115AA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3BD074-ED20-F65B-DAE4-1C9B6AB385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5098B7-8E69-9047-108E-13B491624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D5CF-B2ED-416F-B600-D90EA7BE3BC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2789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Grafik 4" descr="Ein Bild, das Transport, Flugzeugarmatur, Cockpit, Flugzeug enthält.&#10;&#10;Automatisch generierte Beschreibung">
            <a:extLst>
              <a:ext uri="{FF2B5EF4-FFF2-40B4-BE49-F238E27FC236}">
                <a16:creationId xmlns:a16="http://schemas.microsoft.com/office/drawing/2014/main" id="{D48C86B4-3BCC-CD34-154D-7231890157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7C2533A1-581B-1057-1AC5-F8E02A30FB5F}"/>
              </a:ext>
            </a:extLst>
          </p:cNvPr>
          <p:cNvSpPr/>
          <p:nvPr/>
        </p:nvSpPr>
        <p:spPr>
          <a:xfrm rot="15438332">
            <a:off x="4187985" y="429975"/>
            <a:ext cx="1054058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FCE0EEB3-FDA7-523E-8CB5-5AF157D3A35D}"/>
              </a:ext>
            </a:extLst>
          </p:cNvPr>
          <p:cNvSpPr/>
          <p:nvPr/>
        </p:nvSpPr>
        <p:spPr>
          <a:xfrm rot="6161668" flipH="1">
            <a:off x="6949956" y="429975"/>
            <a:ext cx="1054058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5C483524-9903-892F-54D5-DB3399189BF5}"/>
              </a:ext>
            </a:extLst>
          </p:cNvPr>
          <p:cNvSpPr/>
          <p:nvPr/>
        </p:nvSpPr>
        <p:spPr>
          <a:xfrm rot="16200000">
            <a:off x="5568971" y="456508"/>
            <a:ext cx="1054058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997E6682-2961-08A9-67AE-15C257780382}"/>
              </a:ext>
            </a:extLst>
          </p:cNvPr>
          <p:cNvSpPr/>
          <p:nvPr/>
        </p:nvSpPr>
        <p:spPr>
          <a:xfrm>
            <a:off x="5879999" y="528425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E5479642-3B6B-0E5E-54CD-D472EF96F567}"/>
              </a:ext>
            </a:extLst>
          </p:cNvPr>
          <p:cNvSpPr/>
          <p:nvPr/>
        </p:nvSpPr>
        <p:spPr>
          <a:xfrm rot="5400000">
            <a:off x="4968432" y="3401673"/>
            <a:ext cx="780146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feil: nach rechts 12">
            <a:extLst>
              <a:ext uri="{FF2B5EF4-FFF2-40B4-BE49-F238E27FC236}">
                <a16:creationId xmlns:a16="http://schemas.microsoft.com/office/drawing/2014/main" id="{D5B83BE3-35A2-544F-54BB-2F55795962F0}"/>
              </a:ext>
            </a:extLst>
          </p:cNvPr>
          <p:cNvSpPr/>
          <p:nvPr/>
        </p:nvSpPr>
        <p:spPr>
          <a:xfrm>
            <a:off x="5358504" y="3932324"/>
            <a:ext cx="1453776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Pfeil: nach rechts 13">
            <a:extLst>
              <a:ext uri="{FF2B5EF4-FFF2-40B4-BE49-F238E27FC236}">
                <a16:creationId xmlns:a16="http://schemas.microsoft.com/office/drawing/2014/main" id="{0596369A-195E-D9AD-4F00-CC4DCB88CCAB}"/>
              </a:ext>
            </a:extLst>
          </p:cNvPr>
          <p:cNvSpPr/>
          <p:nvPr/>
        </p:nvSpPr>
        <p:spPr>
          <a:xfrm rot="16200000">
            <a:off x="6422205" y="3400373"/>
            <a:ext cx="780146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BA009605-2E25-90F1-0CC8-A7CF9689E788}"/>
              </a:ext>
            </a:extLst>
          </p:cNvPr>
          <p:cNvSpPr/>
          <p:nvPr/>
        </p:nvSpPr>
        <p:spPr>
          <a:xfrm>
            <a:off x="5879999" y="3706695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AE80819B-E6B9-6CE3-713E-D9E0B2B8A8D6}"/>
              </a:ext>
            </a:extLst>
          </p:cNvPr>
          <p:cNvSpPr/>
          <p:nvPr/>
        </p:nvSpPr>
        <p:spPr>
          <a:xfrm rot="5400000">
            <a:off x="5268391" y="5742187"/>
            <a:ext cx="1655216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D2906081-C392-C254-E04B-FF00B48A2BEF}"/>
              </a:ext>
            </a:extLst>
          </p:cNvPr>
          <p:cNvSpPr/>
          <p:nvPr/>
        </p:nvSpPr>
        <p:spPr>
          <a:xfrm rot="5400000">
            <a:off x="4774466" y="6042919"/>
            <a:ext cx="1053752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EBB2A1C1-9D1A-C27E-74D1-05FDCB1C814D}"/>
              </a:ext>
            </a:extLst>
          </p:cNvPr>
          <p:cNvSpPr/>
          <p:nvPr/>
        </p:nvSpPr>
        <p:spPr>
          <a:xfrm rot="5400000">
            <a:off x="6318896" y="6042919"/>
            <a:ext cx="1053752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E4B6CC46-E553-9B2D-2449-F0F022A45EEB}"/>
              </a:ext>
            </a:extLst>
          </p:cNvPr>
          <p:cNvSpPr/>
          <p:nvPr/>
        </p:nvSpPr>
        <p:spPr>
          <a:xfrm>
            <a:off x="5879999" y="5599091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BB71BA55-D728-A126-0DE0-4E79C430D6A4}"/>
              </a:ext>
            </a:extLst>
          </p:cNvPr>
          <p:cNvSpPr/>
          <p:nvPr/>
        </p:nvSpPr>
        <p:spPr>
          <a:xfrm>
            <a:off x="5085342" y="4496470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6AEF04C3-77C7-A5DA-4D38-91C84B1C0354}"/>
              </a:ext>
            </a:extLst>
          </p:cNvPr>
          <p:cNvSpPr/>
          <p:nvPr/>
        </p:nvSpPr>
        <p:spPr>
          <a:xfrm>
            <a:off x="6674660" y="4499681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AAED9AAB-7CF7-250E-B26C-7C8E076B52F1}"/>
              </a:ext>
            </a:extLst>
          </p:cNvPr>
          <p:cNvSpPr/>
          <p:nvPr/>
        </p:nvSpPr>
        <p:spPr>
          <a:xfrm>
            <a:off x="3442063" y="2527968"/>
            <a:ext cx="2177143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36E9A440-9F78-E428-82E7-053DFEFDBADB}"/>
              </a:ext>
            </a:extLst>
          </p:cNvPr>
          <p:cNvSpPr/>
          <p:nvPr/>
        </p:nvSpPr>
        <p:spPr>
          <a:xfrm rot="10800000">
            <a:off x="6632914" y="2550273"/>
            <a:ext cx="2177141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FAA5E367-6640-CE28-B47A-7069BE2A8FC8}"/>
              </a:ext>
            </a:extLst>
          </p:cNvPr>
          <p:cNvSpPr/>
          <p:nvPr/>
        </p:nvSpPr>
        <p:spPr>
          <a:xfrm>
            <a:off x="5879999" y="2517941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25" name="Pfeil: nach rechts 24">
            <a:extLst>
              <a:ext uri="{FF2B5EF4-FFF2-40B4-BE49-F238E27FC236}">
                <a16:creationId xmlns:a16="http://schemas.microsoft.com/office/drawing/2014/main" id="{07FCE74A-1A8B-42C0-861A-49AC93D3A624}"/>
              </a:ext>
            </a:extLst>
          </p:cNvPr>
          <p:cNvSpPr/>
          <p:nvPr/>
        </p:nvSpPr>
        <p:spPr>
          <a:xfrm rot="19223353">
            <a:off x="-110754" y="4511483"/>
            <a:ext cx="2970969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Pfeil: nach rechts 25">
            <a:extLst>
              <a:ext uri="{FF2B5EF4-FFF2-40B4-BE49-F238E27FC236}">
                <a16:creationId xmlns:a16="http://schemas.microsoft.com/office/drawing/2014/main" id="{066B8FED-332B-0DD1-0CB4-2E61EE5CA754}"/>
              </a:ext>
            </a:extLst>
          </p:cNvPr>
          <p:cNvSpPr/>
          <p:nvPr/>
        </p:nvSpPr>
        <p:spPr>
          <a:xfrm>
            <a:off x="2630318" y="3429000"/>
            <a:ext cx="2307441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1C0383A5-7219-0AFA-B11F-8BED20D0FF30}"/>
              </a:ext>
            </a:extLst>
          </p:cNvPr>
          <p:cNvSpPr/>
          <p:nvPr/>
        </p:nvSpPr>
        <p:spPr>
          <a:xfrm>
            <a:off x="1103347" y="4496470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8016A67A-54D8-C514-1C71-52203A6E7073}"/>
              </a:ext>
            </a:extLst>
          </p:cNvPr>
          <p:cNvSpPr/>
          <p:nvPr/>
        </p:nvSpPr>
        <p:spPr>
          <a:xfrm>
            <a:off x="114442" y="4291050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4A3EFED9-F5E3-E6F9-2284-686C72E6C972}"/>
              </a:ext>
            </a:extLst>
          </p:cNvPr>
          <p:cNvSpPr/>
          <p:nvPr/>
        </p:nvSpPr>
        <p:spPr>
          <a:xfrm>
            <a:off x="3627065" y="3389567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30" name="Pfeil: nach rechts 29">
            <a:extLst>
              <a:ext uri="{FF2B5EF4-FFF2-40B4-BE49-F238E27FC236}">
                <a16:creationId xmlns:a16="http://schemas.microsoft.com/office/drawing/2014/main" id="{D37CB8F9-D238-0764-6CD4-FC36071264ED}"/>
              </a:ext>
            </a:extLst>
          </p:cNvPr>
          <p:cNvSpPr/>
          <p:nvPr/>
        </p:nvSpPr>
        <p:spPr>
          <a:xfrm rot="2376647" flipH="1">
            <a:off x="9390040" y="4511484"/>
            <a:ext cx="2970969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Pfeil: nach rechts 30">
            <a:extLst>
              <a:ext uri="{FF2B5EF4-FFF2-40B4-BE49-F238E27FC236}">
                <a16:creationId xmlns:a16="http://schemas.microsoft.com/office/drawing/2014/main" id="{57530DE6-F049-55BB-CAE5-855FBE18539E}"/>
              </a:ext>
            </a:extLst>
          </p:cNvPr>
          <p:cNvSpPr/>
          <p:nvPr/>
        </p:nvSpPr>
        <p:spPr>
          <a:xfrm flipH="1">
            <a:off x="7253132" y="3426204"/>
            <a:ext cx="2307441" cy="358726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376FF9FF-7EBE-F550-224B-61D8885B5532}"/>
              </a:ext>
            </a:extLst>
          </p:cNvPr>
          <p:cNvSpPr/>
          <p:nvPr/>
        </p:nvSpPr>
        <p:spPr>
          <a:xfrm flipH="1">
            <a:off x="10659524" y="4474846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E0D33C55-981D-0C47-D171-1E9FDF934F65}"/>
              </a:ext>
            </a:extLst>
          </p:cNvPr>
          <p:cNvSpPr/>
          <p:nvPr/>
        </p:nvSpPr>
        <p:spPr>
          <a:xfrm flipH="1">
            <a:off x="8390099" y="3389567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97E5D7EC-6044-7E69-5874-8B5E057C5630}"/>
              </a:ext>
            </a:extLst>
          </p:cNvPr>
          <p:cNvSpPr/>
          <p:nvPr/>
        </p:nvSpPr>
        <p:spPr>
          <a:xfrm>
            <a:off x="11640426" y="4291050"/>
            <a:ext cx="432000" cy="43200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36389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Breitbild</PresentationFormat>
  <Paragraphs>12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Frank Kopp</dc:creator>
  <cp:lastModifiedBy>Frank Kopp</cp:lastModifiedBy>
  <cp:revision>4</cp:revision>
  <dcterms:created xsi:type="dcterms:W3CDTF">2024-05-01T22:42:09Z</dcterms:created>
  <dcterms:modified xsi:type="dcterms:W3CDTF">2024-05-01T23:00:51Z</dcterms:modified>
</cp:coreProperties>
</file>

<file path=docProps/thumbnail.jpeg>
</file>